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8" r:id="rId8"/>
    <p:sldId id="269" r:id="rId9"/>
    <p:sldId id="270" r:id="rId10"/>
    <p:sldId id="272" r:id="rId11"/>
    <p:sldId id="271" r:id="rId12"/>
    <p:sldId id="273" r:id="rId13"/>
    <p:sldId id="274" r:id="rId14"/>
    <p:sldId id="276" r:id="rId15"/>
    <p:sldId id="275" r:id="rId16"/>
    <p:sldId id="277" r:id="rId17"/>
    <p:sldId id="280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11" autoAdjust="0"/>
    <p:restoredTop sz="94660"/>
  </p:normalViewPr>
  <p:slideViewPr>
    <p:cSldViewPr snapToGrid="0"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F9E-45CC-4018-94AF-EE67CAC382A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7D5D-DD91-4881-B724-5906A613852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647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F9E-45CC-4018-94AF-EE67CAC382A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7D5D-DD91-4881-B724-5906A6138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73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F9E-45CC-4018-94AF-EE67CAC382A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7D5D-DD91-4881-B724-5906A6138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8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F9E-45CC-4018-94AF-EE67CAC382A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7D5D-DD91-4881-B724-5906A6138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4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F9E-45CC-4018-94AF-EE67CAC382A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7D5D-DD91-4881-B724-5906A613852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01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F9E-45CC-4018-94AF-EE67CAC382A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7D5D-DD91-4881-B724-5906A6138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8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F9E-45CC-4018-94AF-EE67CAC382A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7D5D-DD91-4881-B724-5906A6138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0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F9E-45CC-4018-94AF-EE67CAC382A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7D5D-DD91-4881-B724-5906A6138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1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F9E-45CC-4018-94AF-EE67CAC382A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7D5D-DD91-4881-B724-5906A6138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94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5915F9E-45CC-4018-94AF-EE67CAC382A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37D5D-DD91-4881-B724-5906A6138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73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5F9E-45CC-4018-94AF-EE67CAC382A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7D5D-DD91-4881-B724-5906A6138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0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5915F9E-45CC-4018-94AF-EE67CAC382A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D837D5D-DD91-4881-B724-5906A613852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420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U1xS07N-FA&amp;list=PLzdnOPI1iJNe1WmdkMG-Ca8cLQpdEAL7Q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cratch.mit.edu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Hour of Code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2258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Sprite Walk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Animation works by making repeated simple actions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Need to “move” over and over again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Use a repeat tool in the Control Menu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Problems making Sprite Walk?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8290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Sprite Turn Around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941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Sprite Turn Around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Right now, Sprite keeps walking off the edge.</a:t>
            </a:r>
          </a:p>
          <a:p>
            <a:endParaRPr lang="en-US" sz="2800" dirty="0"/>
          </a:p>
          <a:p>
            <a:r>
              <a:rPr lang="en-US" sz="2800" dirty="0" smtClean="0"/>
              <a:t>Problem Solve:  </a:t>
            </a:r>
          </a:p>
          <a:p>
            <a:pPr lvl="1"/>
            <a:r>
              <a:rPr lang="en-US" sz="2400" dirty="0" smtClean="0"/>
              <a:t>When does sprite need to turn around?  </a:t>
            </a:r>
          </a:p>
          <a:p>
            <a:pPr lvl="1"/>
            <a:r>
              <a:rPr lang="en-US" sz="2400" dirty="0" smtClean="0"/>
              <a:t>After how many moves?</a:t>
            </a:r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pPr marL="201168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99254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Sprite Turn Around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Use the “if on edge, bounce” tool</a:t>
            </a:r>
            <a:br>
              <a:rPr lang="en-US" sz="3200" dirty="0" smtClean="0"/>
            </a:br>
            <a:r>
              <a:rPr lang="en-US" sz="3200" dirty="0" smtClean="0"/>
              <a:t>	 in the Motion menu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36709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Make Sprite </a:t>
            </a:r>
            <a:br>
              <a:rPr lang="en-US" dirty="0" smtClean="0"/>
            </a:br>
            <a:r>
              <a:rPr lang="en-US" dirty="0" smtClean="0"/>
              <a:t>Box Step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283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Spot Box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Make repeated “moves” and then turn</a:t>
            </a:r>
          </a:p>
          <a:p>
            <a:pPr lvl="1"/>
            <a:r>
              <a:rPr lang="en-US" sz="2800" dirty="0" smtClean="0"/>
              <a:t>How many degrees to make a “box”?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18573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Sprite Box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45734"/>
            <a:ext cx="7543800" cy="40233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Need a repeat loop to “walk”</a:t>
            </a:r>
          </a:p>
          <a:p>
            <a:endParaRPr lang="en-US" sz="2800" dirty="0"/>
          </a:p>
          <a:p>
            <a:r>
              <a:rPr lang="en-US" sz="2800" dirty="0" smtClean="0"/>
              <a:t>Turn 90 degrees after the move loop</a:t>
            </a:r>
          </a:p>
          <a:p>
            <a:endParaRPr lang="en-US" sz="2800" dirty="0"/>
          </a:p>
          <a:p>
            <a:r>
              <a:rPr lang="en-US" sz="2800" dirty="0" smtClean="0"/>
              <a:t>Need a forever loop to repeat these actions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113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Sprite Box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Use the Pen Menu to draw the path of the dance</a:t>
            </a:r>
          </a:p>
          <a:p>
            <a:endParaRPr lang="en-US" sz="2800" dirty="0"/>
          </a:p>
          <a:p>
            <a:r>
              <a:rPr lang="en-US" sz="2800" dirty="0" smtClean="0"/>
              <a:t>Use the Clear tool</a:t>
            </a:r>
          </a:p>
          <a:p>
            <a:endParaRPr lang="en-US" sz="2800" dirty="0"/>
          </a:p>
          <a:p>
            <a:r>
              <a:rPr lang="en-US" sz="2800" dirty="0" smtClean="0"/>
              <a:t>Then, use the Pen Down tool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0577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Make Sprite Dance in Any Shape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Experiment with the degree of the turn to make other shapes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3164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Code Stars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How can I program a computer?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Requires “talking” to the computer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Collection of simple instructions to complete one larger task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Languages to translate “English” into “Computer Language”</a:t>
            </a:r>
          </a:p>
        </p:txBody>
      </p:sp>
    </p:spTree>
    <p:extLst>
      <p:ext uri="{BB962C8B-B14F-4D97-AF65-F5344CB8AC3E}">
        <p14:creationId xmlns:p14="http://schemas.microsoft.com/office/powerpoint/2010/main" val="37698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Scratch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11151" y="2046455"/>
            <a:ext cx="4845877" cy="3431644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18974" y="1845736"/>
            <a:ext cx="3047785" cy="4023359"/>
          </a:xfrm>
        </p:spPr>
        <p:txBody>
          <a:bodyPr/>
          <a:lstStyle/>
          <a:p>
            <a:r>
              <a:rPr lang="en-US" dirty="0" smtClean="0"/>
              <a:t>Scratch is a program built to very simply process computer language.</a:t>
            </a:r>
          </a:p>
          <a:p>
            <a:endParaRPr lang="en-US" dirty="0"/>
          </a:p>
          <a:p>
            <a:r>
              <a:rPr lang="en-US" dirty="0" smtClean="0"/>
              <a:t>Commands are already in place, the user orders those commands to complete an action.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88878" y="6348143"/>
            <a:ext cx="3955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ShallWeLearn</a:t>
            </a:r>
            <a:r>
              <a:rPr lang="en-US" dirty="0" smtClean="0"/>
              <a:t> | http://shallwelearn.com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843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Sprite?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4380105" cy="4023360"/>
          </a:xfrm>
        </p:spPr>
        <p:txBody>
          <a:bodyPr>
            <a:noAutofit/>
          </a:bodyPr>
          <a:lstStyle/>
          <a:p>
            <a:r>
              <a:rPr lang="en-US" sz="2800" dirty="0" smtClean="0"/>
              <a:t>A </a:t>
            </a:r>
            <a:r>
              <a:rPr lang="en-US" sz="2800" b="1" dirty="0" smtClean="0"/>
              <a:t>Sprite</a:t>
            </a:r>
            <a:r>
              <a:rPr lang="en-US" sz="2800" dirty="0" smtClean="0"/>
              <a:t> is a character.</a:t>
            </a:r>
            <a:endParaRPr lang="en-US" sz="2800" dirty="0"/>
          </a:p>
          <a:p>
            <a:r>
              <a:rPr lang="en-US" sz="2800" dirty="0" smtClean="0"/>
              <a:t>The purpose of Scratch is to make your character perform some action: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dirty="0" smtClean="0"/>
              <a:t>Walk across the screen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dirty="0" smtClean="0"/>
              <a:t>Rotate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dirty="0" smtClean="0"/>
              <a:t>Speak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400" dirty="0" smtClean="0"/>
              <a:t>Maybe even dance!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03064" y="1845734"/>
            <a:ext cx="3664014" cy="396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300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</a:t>
            </a:r>
            <a:br>
              <a:rPr lang="en-US" dirty="0" smtClean="0"/>
            </a:br>
            <a:r>
              <a:rPr lang="en-US" dirty="0" smtClean="0"/>
              <a:t>Scratch Programming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48906" y="4520242"/>
            <a:ext cx="431220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Go to </a:t>
            </a:r>
            <a:r>
              <a:rPr lang="en-US" sz="2800" dirty="0" smtClean="0">
                <a:hlinkClick r:id="rId2"/>
              </a:rPr>
              <a:t>http://scratch.mit.edu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Click “Try It Out”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294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 through the Step-by-Step Tutorial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42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can </a:t>
            </a:r>
            <a:br>
              <a:rPr lang="en-US" dirty="0" smtClean="0"/>
            </a:br>
            <a:r>
              <a:rPr lang="en-US" dirty="0" smtClean="0"/>
              <a:t>we do?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83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Sprite Walk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6368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141</TotalTime>
  <Words>303</Words>
  <Application>Microsoft Office PowerPoint</Application>
  <PresentationFormat>On-screen Show (4:3)</PresentationFormat>
  <Paragraphs>64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Calibri Light</vt:lpstr>
      <vt:lpstr>Wingdings</vt:lpstr>
      <vt:lpstr>Retrospect</vt:lpstr>
      <vt:lpstr>Hour of Code</vt:lpstr>
      <vt:lpstr>Code Stars</vt:lpstr>
      <vt:lpstr>How can I program a computer?</vt:lpstr>
      <vt:lpstr>Scratch</vt:lpstr>
      <vt:lpstr>What is a Sprite?</vt:lpstr>
      <vt:lpstr>Open Scratch Programming</vt:lpstr>
      <vt:lpstr>Walk through the Step-by-Step Tutorial</vt:lpstr>
      <vt:lpstr>What else can  we do?</vt:lpstr>
      <vt:lpstr>Make Sprite Walk</vt:lpstr>
      <vt:lpstr>Make Sprite Walk</vt:lpstr>
      <vt:lpstr>Make Sprite Turn Around</vt:lpstr>
      <vt:lpstr>Make Sprite Turn Around</vt:lpstr>
      <vt:lpstr>Make Sprite Turn Around</vt:lpstr>
      <vt:lpstr>Make Sprite  Box Step</vt:lpstr>
      <vt:lpstr>Make Spot Box Step</vt:lpstr>
      <vt:lpstr>Make Sprite Box Step</vt:lpstr>
      <vt:lpstr>Make Sprite Box Step</vt:lpstr>
      <vt:lpstr>Make Sprite Dance in Any Shape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Hour of Code</dc:title>
  <dc:creator>Tony Maher</dc:creator>
  <cp:lastModifiedBy>Tony Maher</cp:lastModifiedBy>
  <cp:revision>13</cp:revision>
  <dcterms:created xsi:type="dcterms:W3CDTF">2014-01-20T19:59:28Z</dcterms:created>
  <dcterms:modified xsi:type="dcterms:W3CDTF">2014-02-04T11:07:13Z</dcterms:modified>
</cp:coreProperties>
</file>